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05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91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10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63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9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1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60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02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2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7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7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4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2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6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60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D3DFFA-2B67-4E9F-ABBF-915CA70F8425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DD3182-6661-4C77-A92A-A08BA5F40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FE703-944B-4777-9506-C0BC2FF2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0176"/>
            <a:ext cx="8825658" cy="2677648"/>
          </a:xfrm>
        </p:spPr>
        <p:txBody>
          <a:bodyPr/>
          <a:lstStyle/>
          <a:p>
            <a:pPr algn="ctr"/>
            <a: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  <a:t>St. </a:t>
            </a:r>
            <a:r>
              <a:rPr lang="cs-CZ" dirty="0" err="1">
                <a:latin typeface="Cavolini" panose="03000502040302020204" pitchFamily="66" charset="0"/>
                <a:cs typeface="Cavolini" panose="03000502040302020204" pitchFamily="66" charset="0"/>
              </a:rPr>
              <a:t>Patrick‘s</a:t>
            </a:r>
            <a: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cs-CZ" dirty="0" err="1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cs-CZ" sz="1200" dirty="0">
                <a:latin typeface="+mn-lt"/>
                <a:cs typeface="Cavolini" panose="03000502040302020204" pitchFamily="66" charset="0"/>
              </a:rPr>
              <a:t>Ludmila Růžičková</a:t>
            </a:r>
          </a:p>
        </p:txBody>
      </p:sp>
    </p:spTree>
    <p:extLst>
      <p:ext uri="{BB962C8B-B14F-4D97-AF65-F5344CB8AC3E}">
        <p14:creationId xmlns:p14="http://schemas.microsoft.com/office/powerpoint/2010/main" val="318996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A7209-532B-4E1A-8106-DBDD767F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  <a:t>Basic </a:t>
            </a:r>
            <a:r>
              <a:rPr lang="cs-CZ" dirty="0" err="1">
                <a:latin typeface="Cavolini" panose="03000502040302020204" pitchFamily="66" charset="0"/>
                <a:cs typeface="Cavolini" panose="03000502040302020204" pitchFamily="66" charset="0"/>
              </a:rPr>
              <a:t>information</a:t>
            </a:r>
            <a:endParaRPr lang="cs-CZ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7F2AE-F1ED-41E0-ABFD-AFF27F1E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17th </a:t>
            </a:r>
            <a:r>
              <a:rPr lang="cs-CZ" sz="2000" dirty="0" err="1"/>
              <a:t>March</a:t>
            </a:r>
            <a:r>
              <a:rPr lang="cs-CZ" sz="2000" dirty="0"/>
              <a:t> </a:t>
            </a:r>
            <a:r>
              <a:rPr lang="cs-CZ" sz="2000" dirty="0" err="1"/>
              <a:t>each</a:t>
            </a:r>
            <a:r>
              <a:rPr lang="cs-CZ" sz="2000" dirty="0"/>
              <a:t> </a:t>
            </a:r>
            <a:r>
              <a:rPr lang="cs-CZ" sz="2000" dirty="0" err="1"/>
              <a:t>year</a:t>
            </a:r>
            <a:endParaRPr lang="cs-CZ" sz="2000" dirty="0"/>
          </a:p>
          <a:p>
            <a:pPr lvl="0"/>
            <a:r>
              <a:rPr lang="cs-CZ" sz="2000" dirty="0"/>
              <a:t>It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Ireland's</a:t>
            </a:r>
            <a:r>
              <a:rPr lang="cs-CZ" sz="2000" dirty="0"/>
              <a:t> most </a:t>
            </a:r>
            <a:r>
              <a:rPr lang="cs-CZ" sz="2000" dirty="0" err="1"/>
              <a:t>important</a:t>
            </a:r>
            <a:r>
              <a:rPr lang="cs-CZ" sz="2000" dirty="0"/>
              <a:t> </a:t>
            </a:r>
            <a:r>
              <a:rPr lang="cs-CZ" sz="2000" dirty="0" err="1"/>
              <a:t>holiday</a:t>
            </a:r>
            <a:endParaRPr lang="cs-CZ" sz="2000" dirty="0"/>
          </a:p>
          <a:p>
            <a:pPr lvl="0"/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holiday</a:t>
            </a:r>
            <a:r>
              <a:rPr lang="cs-CZ" sz="2000" dirty="0"/>
              <a:t> in </a:t>
            </a:r>
            <a:r>
              <a:rPr lang="cs-CZ" sz="2000" dirty="0" err="1"/>
              <a:t>Ireland</a:t>
            </a:r>
            <a:endParaRPr lang="cs-CZ" sz="2000" dirty="0"/>
          </a:p>
          <a:p>
            <a:pPr lvl="0"/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holiday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popular</a:t>
            </a:r>
            <a:r>
              <a:rPr lang="cs-CZ" sz="2000" dirty="0"/>
              <a:t> in many </a:t>
            </a:r>
            <a:r>
              <a:rPr lang="cs-CZ" sz="2000" dirty="0" err="1"/>
              <a:t>countries</a:t>
            </a:r>
            <a:endParaRPr lang="cs-CZ" sz="2000" dirty="0"/>
          </a:p>
          <a:p>
            <a:pPr lvl="0"/>
            <a:r>
              <a:rPr lang="cs-CZ" sz="2000" dirty="0"/>
              <a:t>It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celebrated</a:t>
            </a:r>
            <a:r>
              <a:rPr lang="cs-CZ" sz="2000" dirty="0"/>
              <a:t> </a:t>
            </a:r>
            <a:r>
              <a:rPr lang="cs-CZ" sz="2000" dirty="0" err="1"/>
              <a:t>mainly</a:t>
            </a:r>
            <a:r>
              <a:rPr lang="cs-CZ" sz="2000" dirty="0"/>
              <a:t> by music, </a:t>
            </a:r>
            <a:r>
              <a:rPr lang="cs-CZ" sz="2000" dirty="0" err="1"/>
              <a:t>dance</a:t>
            </a:r>
            <a:r>
              <a:rPr lang="cs-CZ" sz="2000" dirty="0"/>
              <a:t> and </a:t>
            </a:r>
            <a:r>
              <a:rPr lang="cs-CZ" sz="2000" dirty="0" err="1"/>
              <a:t>wine</a:t>
            </a:r>
            <a:r>
              <a:rPr lang="cs-CZ" sz="2000" dirty="0"/>
              <a:t> </a:t>
            </a:r>
            <a:r>
              <a:rPr lang="cs-CZ" sz="2000" dirty="0" err="1"/>
              <a:t>drinking</a:t>
            </a:r>
            <a:endParaRPr lang="cs-CZ" sz="2000" dirty="0"/>
          </a:p>
          <a:p>
            <a:pPr lvl="0"/>
            <a:r>
              <a:rPr lang="cs-CZ" sz="2000" dirty="0"/>
              <a:t>Green </a:t>
            </a:r>
            <a:r>
              <a:rPr lang="cs-CZ" sz="2000" dirty="0" err="1"/>
              <a:t>colour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holiday</a:t>
            </a:r>
            <a:r>
              <a:rPr lang="cs-CZ" sz="2000" dirty="0"/>
              <a:t> - </a:t>
            </a:r>
            <a:r>
              <a:rPr lang="cs-CZ" sz="2000" dirty="0" err="1"/>
              <a:t>eat</a:t>
            </a:r>
            <a:r>
              <a:rPr lang="cs-CZ" sz="2000" dirty="0"/>
              <a:t> green food, </a:t>
            </a:r>
            <a:r>
              <a:rPr lang="cs-CZ" sz="2000" dirty="0" err="1"/>
              <a:t>wear</a:t>
            </a:r>
            <a:r>
              <a:rPr lang="cs-CZ" sz="2000" dirty="0"/>
              <a:t> green </a:t>
            </a:r>
            <a:r>
              <a:rPr lang="cs-CZ" sz="2000" dirty="0" err="1"/>
              <a:t>clothes</a:t>
            </a:r>
            <a:endParaRPr lang="cs-CZ" sz="2000" dirty="0"/>
          </a:p>
          <a:p>
            <a:pPr lvl="0"/>
            <a:r>
              <a:rPr lang="cs-CZ" sz="2000" dirty="0"/>
              <a:t>A </a:t>
            </a:r>
            <a:r>
              <a:rPr lang="cs-CZ" sz="2000" dirty="0" err="1"/>
              <a:t>typical</a:t>
            </a:r>
            <a:r>
              <a:rPr lang="cs-CZ" sz="2000" dirty="0"/>
              <a:t> symbol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four</a:t>
            </a:r>
            <a:r>
              <a:rPr lang="cs-CZ" sz="2000" dirty="0"/>
              <a:t> </a:t>
            </a:r>
            <a:r>
              <a:rPr lang="cs-CZ" sz="2000" dirty="0" err="1"/>
              <a:t>leaf</a:t>
            </a:r>
            <a:r>
              <a:rPr lang="cs-CZ" sz="2000" dirty="0"/>
              <a:t> </a:t>
            </a:r>
            <a:r>
              <a:rPr lang="cs-CZ" sz="2000" dirty="0" err="1"/>
              <a:t>clover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40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Obsah obrázku silnice, budova, exteriér, ulice&#10;&#10;Popis byl vytvořen automaticky">
            <a:extLst>
              <a:ext uri="{FF2B5EF4-FFF2-40B4-BE49-F238E27FC236}">
                <a16:creationId xmlns:a16="http://schemas.microsoft.com/office/drawing/2014/main" id="{1157ADB7-8FF6-42FE-BD07-C57D197AD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2" b="2"/>
          <a:stretch/>
        </p:blipFill>
        <p:spPr>
          <a:xfrm>
            <a:off x="1425327" y="1284394"/>
            <a:ext cx="4130114" cy="4283066"/>
          </a:xfrm>
          <a:prstGeom prst="rect">
            <a:avLst/>
          </a:prstGeom>
        </p:spPr>
      </p:pic>
      <p:pic>
        <p:nvPicPr>
          <p:cNvPr id="3" name="Obrázek 2" descr="Obsah obrázku voda, loďka, zelená, budova&#10;&#10;Popis byl vytvořen automaticky">
            <a:extLst>
              <a:ext uri="{FF2B5EF4-FFF2-40B4-BE49-F238E27FC236}">
                <a16:creationId xmlns:a16="http://schemas.microsoft.com/office/drawing/2014/main" id="{B755B1B0-212B-4433-A399-19F99BCEA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17763" b="2"/>
          <a:stretch/>
        </p:blipFill>
        <p:spPr>
          <a:xfrm>
            <a:off x="6636563" y="1284394"/>
            <a:ext cx="4130109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A44A2-2F24-45EF-BFD0-AAF5EE89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Cavolini" panose="03000502040302020204" pitchFamily="66" charset="0"/>
                <a:cs typeface="Cavolini" panose="03000502040302020204" pitchFamily="66" charset="0"/>
              </a:rPr>
              <a:t>Interestingness</a:t>
            </a:r>
            <a:endParaRPr lang="cs-CZ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5BA5A-1E48-40C0-8B02-4A3C9D26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/>
              <a:t>T</a:t>
            </a:r>
            <a:r>
              <a:rPr lang="en-US" sz="2000" dirty="0"/>
              <a:t>he tradition of dyeing food, beer or perhaps a green river does not come from Ireland. It is a specialty of St. Patrick's celebrations in the USA</a:t>
            </a:r>
            <a:endParaRPr lang="cs-CZ" sz="2000" dirty="0"/>
          </a:p>
          <a:p>
            <a:r>
              <a:rPr lang="cs-CZ" sz="2000" dirty="0" err="1"/>
              <a:t>Holiday</a:t>
            </a:r>
            <a:r>
              <a:rPr lang="cs-CZ" sz="2000" dirty="0"/>
              <a:t> food: </a:t>
            </a:r>
            <a:r>
              <a:rPr lang="cs-CZ" sz="2000" dirty="0" err="1"/>
              <a:t>Corned</a:t>
            </a:r>
            <a:r>
              <a:rPr lang="cs-CZ" sz="2000" dirty="0"/>
              <a:t> </a:t>
            </a:r>
            <a:r>
              <a:rPr lang="cs-CZ" sz="2000" dirty="0" err="1"/>
              <a:t>beef</a:t>
            </a:r>
            <a:r>
              <a:rPr lang="cs-CZ" sz="2000" dirty="0"/>
              <a:t> and </a:t>
            </a:r>
            <a:r>
              <a:rPr lang="cs-CZ" sz="2000" dirty="0" err="1"/>
              <a:t>cabbage</a:t>
            </a:r>
            <a:r>
              <a:rPr lang="cs-CZ" sz="2000" dirty="0"/>
              <a:t>, </a:t>
            </a:r>
            <a:r>
              <a:rPr lang="cs-CZ" sz="2000" dirty="0" err="1"/>
              <a:t>Irish</a:t>
            </a:r>
            <a:r>
              <a:rPr lang="cs-CZ" sz="2000" dirty="0"/>
              <a:t> soda </a:t>
            </a:r>
            <a:r>
              <a:rPr lang="cs-CZ" sz="2000" dirty="0" err="1"/>
              <a:t>bread</a:t>
            </a:r>
            <a:endParaRPr lang="cs-CZ" sz="2000" dirty="0"/>
          </a:p>
          <a:p>
            <a:r>
              <a:rPr lang="cs-CZ" sz="2000" dirty="0"/>
              <a:t>U</a:t>
            </a:r>
            <a:r>
              <a:rPr lang="en-US" sz="2000" dirty="0" err="1"/>
              <a:t>ntil</a:t>
            </a:r>
            <a:r>
              <a:rPr lang="en-US" sz="2000" dirty="0"/>
              <a:t> 1970 all pubs in Ireland closed during St. Patrick's Day. Traditional celebrations of this feast previously included a visit to the church.</a:t>
            </a:r>
            <a:endParaRPr lang="cs-CZ" sz="2000" dirty="0"/>
          </a:p>
          <a:p>
            <a:r>
              <a:rPr lang="en-US" sz="2000" dirty="0"/>
              <a:t>Shamrock in whiskey</a:t>
            </a:r>
            <a:r>
              <a:rPr lang="cs-CZ" sz="2000" dirty="0"/>
              <a:t> - </a:t>
            </a:r>
            <a:r>
              <a:rPr lang="en-US" sz="2000" dirty="0"/>
              <a:t>A popular Irish ritual is sinking shamrocks to the bottom of a glass. When we drink whiskey, we pull the shamrock out of the glass and throw it by the shoulder for good luck.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928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stůl, dort, talíř, kousek&#10;Corne&#10;Popis byl vytvořen automaticky">
            <a:extLst>
              <a:ext uri="{FF2B5EF4-FFF2-40B4-BE49-F238E27FC236}">
                <a16:creationId xmlns:a16="http://schemas.microsoft.com/office/drawing/2014/main" id="{F4D39749-35D2-44A8-B005-FE83C345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1652689"/>
            <a:ext cx="4728634" cy="3546475"/>
          </a:xfrm>
          <a:prstGeom prst="rect">
            <a:avLst/>
          </a:prstGeom>
        </p:spPr>
      </p:pic>
      <p:pic>
        <p:nvPicPr>
          <p:cNvPr id="3" name="Obrázek 2" descr="Obsah obrázku talíř, jídlo, stůl, vidlička&#10;&#10;Popis byl vytvořen automaticky">
            <a:extLst>
              <a:ext uri="{FF2B5EF4-FFF2-40B4-BE49-F238E27FC236}">
                <a16:creationId xmlns:a16="http://schemas.microsoft.com/office/drawing/2014/main" id="{4970B541-369B-486B-8669-A11F05252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1847745"/>
            <a:ext cx="4728634" cy="3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D11B0-3EA1-4C11-B45C-41BE874A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volini" panose="03000502040302020204" pitchFamily="66" charset="0"/>
                <a:cs typeface="Cavolini" panose="03000502040302020204" pitchFamily="66" charset="0"/>
              </a:rPr>
              <a:t>St. Patrick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8FF670-AD31-4572-A9C7-3BA845BC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ancient</a:t>
            </a:r>
            <a:r>
              <a:rPr lang="cs-CZ" dirty="0"/>
              <a:t> Christian </a:t>
            </a:r>
            <a:r>
              <a:rPr lang="cs-CZ" dirty="0" err="1"/>
              <a:t>clergyman</a:t>
            </a:r>
            <a:r>
              <a:rPr lang="cs-CZ" dirty="0"/>
              <a:t>, </a:t>
            </a:r>
            <a:r>
              <a:rPr lang="cs-CZ" dirty="0" err="1"/>
              <a:t>monk</a:t>
            </a:r>
            <a:r>
              <a:rPr lang="cs-CZ" dirty="0"/>
              <a:t>, </a:t>
            </a:r>
            <a:r>
              <a:rPr lang="cs-CZ" dirty="0" err="1"/>
              <a:t>missionary</a:t>
            </a:r>
            <a:r>
              <a:rPr lang="cs-CZ" dirty="0"/>
              <a:t> and </a:t>
            </a:r>
            <a:r>
              <a:rPr lang="cs-CZ" dirty="0" err="1"/>
              <a:t>bishop</a:t>
            </a:r>
            <a:endParaRPr lang="cs-CZ" dirty="0"/>
          </a:p>
          <a:p>
            <a:pPr lvl="0"/>
            <a:r>
              <a:rPr lang="cs-CZ" dirty="0"/>
              <a:t>He </a:t>
            </a:r>
            <a:r>
              <a:rPr lang="cs-CZ" dirty="0" err="1"/>
              <a:t>wasn't</a:t>
            </a:r>
            <a:r>
              <a:rPr lang="cs-CZ" dirty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Irish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, </a:t>
            </a:r>
            <a:r>
              <a:rPr lang="cs-CZ" dirty="0" err="1"/>
              <a:t>descended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Roman </a:t>
            </a:r>
            <a:r>
              <a:rPr lang="cs-CZ" dirty="0" err="1"/>
              <a:t>Britain</a:t>
            </a:r>
            <a:endParaRPr lang="cs-CZ" dirty="0"/>
          </a:p>
          <a:p>
            <a:pPr lvl="0"/>
            <a:r>
              <a:rPr lang="cs-CZ" dirty="0" err="1"/>
              <a:t>Its</a:t>
            </a:r>
            <a:r>
              <a:rPr lang="cs-CZ" dirty="0"/>
              <a:t> symbol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green </a:t>
            </a:r>
            <a:r>
              <a:rPr lang="cs-CZ" dirty="0" err="1"/>
              <a:t>color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shamrock</a:t>
            </a:r>
            <a:r>
              <a:rPr lang="cs-CZ" dirty="0"/>
              <a:t> </a:t>
            </a:r>
            <a:r>
              <a:rPr lang="cs-CZ" dirty="0" err="1"/>
              <a:t>shamrock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he </a:t>
            </a:r>
            <a:r>
              <a:rPr lang="cs-CZ" dirty="0" err="1"/>
              <a:t>allegedly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Holy</a:t>
            </a:r>
            <a:r>
              <a:rPr lang="cs-CZ" dirty="0"/>
              <a:t> Trinity </a:t>
            </a:r>
            <a:r>
              <a:rPr lang="cs-CZ" dirty="0" err="1"/>
              <a:t>principle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patron </a:t>
            </a:r>
            <a:r>
              <a:rPr lang="cs-CZ" dirty="0" err="1"/>
              <a:t>saint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Ireland</a:t>
            </a:r>
            <a:endParaRPr lang="cs-CZ" dirty="0"/>
          </a:p>
          <a:p>
            <a:pPr lvl="0"/>
            <a:r>
              <a:rPr lang="cs-CZ" dirty="0" err="1"/>
              <a:t>according</a:t>
            </a:r>
            <a:r>
              <a:rPr lang="cs-CZ" dirty="0"/>
              <a:t> to legend, he </a:t>
            </a:r>
            <a:r>
              <a:rPr lang="cs-CZ" dirty="0" err="1"/>
              <a:t>expelled</a:t>
            </a:r>
            <a:r>
              <a:rPr lang="cs-CZ" dirty="0"/>
              <a:t> </a:t>
            </a:r>
            <a:r>
              <a:rPr lang="cs-CZ" dirty="0" err="1"/>
              <a:t>snakes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Ireland</a:t>
            </a:r>
            <a:endParaRPr lang="cs-CZ" dirty="0"/>
          </a:p>
          <a:p>
            <a:pPr lvl="0"/>
            <a:r>
              <a:rPr lang="cs-CZ" dirty="0"/>
              <a:t>Patrik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patron </a:t>
            </a:r>
            <a:r>
              <a:rPr lang="cs-CZ" dirty="0" err="1"/>
              <a:t>saint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hairdressers</a:t>
            </a:r>
            <a:r>
              <a:rPr lang="cs-CZ" dirty="0"/>
              <a:t>, </a:t>
            </a:r>
            <a:r>
              <a:rPr lang="cs-CZ" dirty="0" err="1"/>
              <a:t>blacksmiths</a:t>
            </a:r>
            <a:r>
              <a:rPr lang="cs-CZ" dirty="0"/>
              <a:t> and </a:t>
            </a:r>
            <a:r>
              <a:rPr lang="cs-CZ" dirty="0" err="1"/>
              <a:t>miners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At </a:t>
            </a:r>
            <a:r>
              <a:rPr lang="cs-CZ" dirty="0" err="1"/>
              <a:t>the</a:t>
            </a:r>
            <a:r>
              <a:rPr lang="cs-CZ" dirty="0"/>
              <a:t>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Croagh</a:t>
            </a:r>
            <a:r>
              <a:rPr lang="cs-CZ" dirty="0"/>
              <a:t> Patrick </a:t>
            </a:r>
            <a:r>
              <a:rPr lang="cs-CZ" dirty="0" err="1"/>
              <a:t>supposedly</a:t>
            </a:r>
            <a:r>
              <a:rPr lang="cs-CZ" dirty="0"/>
              <a:t> St. Patrick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food </a:t>
            </a:r>
            <a:r>
              <a:rPr lang="cs-CZ" dirty="0" err="1"/>
              <a:t>for</a:t>
            </a:r>
            <a:r>
              <a:rPr lang="cs-CZ" dirty="0"/>
              <a:t> 40 </a:t>
            </a:r>
            <a:r>
              <a:rPr lang="cs-CZ" dirty="0" err="1"/>
              <a:t>days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08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2" name="Rectangle 15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ek 8" descr="Obsah obrázku zelená, budova, osoba, exteriér&#10;&#10;Popis byl vytvořen automaticky">
            <a:extLst>
              <a:ext uri="{FF2B5EF4-FFF2-40B4-BE49-F238E27FC236}">
                <a16:creationId xmlns:a16="http://schemas.microsoft.com/office/drawing/2014/main" id="{4D0FD438-1008-4D55-9705-9987B6DBA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1847745"/>
            <a:ext cx="4728634" cy="3156363"/>
          </a:xfrm>
          <a:prstGeom prst="rect">
            <a:avLst/>
          </a:prstGeom>
        </p:spPr>
      </p:pic>
      <p:pic>
        <p:nvPicPr>
          <p:cNvPr id="3" name="Obrázek 2" descr="Obsah obrázku černá, vsedě, zelená, okno&#10;&#10;Popis byl vytvořen automaticky">
            <a:extLst>
              <a:ext uri="{FF2B5EF4-FFF2-40B4-BE49-F238E27FC236}">
                <a16:creationId xmlns:a16="http://schemas.microsoft.com/office/drawing/2014/main" id="{36D9D0FF-15E7-4DE2-9704-6AB9FD3B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1948229"/>
            <a:ext cx="4728634" cy="29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E5BBC-851A-49C8-B87B-AABBF286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54" y="838200"/>
            <a:ext cx="8761413" cy="1143000"/>
          </a:xfrm>
        </p:spPr>
        <p:txBody>
          <a:bodyPr/>
          <a:lstStyle/>
          <a:p>
            <a:pPr algn="ctr"/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Thank you for your attention</a:t>
            </a:r>
            <a:endParaRPr lang="cs-CZ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Zástupný obsah 4" descr="Obsah obrázku osoba, zelená, exteriér, muž&#10;&#10;Popis byl vytvořen automaticky">
            <a:extLst>
              <a:ext uri="{FF2B5EF4-FFF2-40B4-BE49-F238E27FC236}">
                <a16:creationId xmlns:a16="http://schemas.microsoft.com/office/drawing/2014/main" id="{B15799E2-3CE1-48E7-9C44-15F2F6CF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1" y="2603500"/>
            <a:ext cx="6070551" cy="3416300"/>
          </a:xfrm>
        </p:spPr>
      </p:pic>
    </p:spTree>
    <p:extLst>
      <p:ext uri="{BB962C8B-B14F-4D97-AF65-F5344CB8AC3E}">
        <p14:creationId xmlns:p14="http://schemas.microsoft.com/office/powerpoint/2010/main" val="359826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267</Words>
  <Application>Microsoft Office PowerPoint</Application>
  <PresentationFormat>Širokoúhlá obrazovka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Cavolini</vt:lpstr>
      <vt:lpstr>Century Gothic</vt:lpstr>
      <vt:lpstr>Wingdings 3</vt:lpstr>
      <vt:lpstr>Ion Boardroom</vt:lpstr>
      <vt:lpstr>St. Patrick‘s Day Ludmila Růžičková</vt:lpstr>
      <vt:lpstr>Basic information</vt:lpstr>
      <vt:lpstr>Prezentace aplikace PowerPoint</vt:lpstr>
      <vt:lpstr>Interestingness</vt:lpstr>
      <vt:lpstr>Prezentace aplikace PowerPoint</vt:lpstr>
      <vt:lpstr>St. Patrick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Patrick‘s Day Ludmila Růžičková</dc:title>
  <dc:creator>Ludmila Růžičková</dc:creator>
  <cp:lastModifiedBy>Gabi</cp:lastModifiedBy>
  <cp:revision>2</cp:revision>
  <dcterms:created xsi:type="dcterms:W3CDTF">2020-03-14T18:27:11Z</dcterms:created>
  <dcterms:modified xsi:type="dcterms:W3CDTF">2020-03-17T11:06:11Z</dcterms:modified>
</cp:coreProperties>
</file>