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2C4C398-D081-48CC-89EB-048253CF6830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A11000-A60E-4145-A366-75393904E1B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frwReAi-3k" TargetMode="External"/><Relationship Id="rId2" Type="http://schemas.openxmlformats.org/officeDocument/2006/relationships/hyperlink" Target="https://youtu.be/DgnLsfqIzT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43108" y="164305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cs-CZ" sz="4400" dirty="0" err="1" smtClean="0"/>
              <a:t>Saint</a:t>
            </a:r>
            <a:r>
              <a:rPr lang="cs-CZ" sz="4400" dirty="0" smtClean="0"/>
              <a:t> </a:t>
            </a:r>
            <a:r>
              <a:rPr lang="cs-CZ" sz="4400" dirty="0" err="1" smtClean="0"/>
              <a:t>Patrick</a:t>
            </a:r>
            <a:r>
              <a:rPr lang="cs-CZ" sz="4400" dirty="0" smtClean="0"/>
              <a:t>‘s </a:t>
            </a:r>
            <a:r>
              <a:rPr lang="cs-CZ" sz="4400" dirty="0" err="1"/>
              <a:t>D</a:t>
            </a:r>
            <a:r>
              <a:rPr lang="cs-CZ" sz="4400" dirty="0" err="1" smtClean="0"/>
              <a:t>ay</a:t>
            </a:r>
            <a:r>
              <a:rPr lang="cs-CZ" sz="4400" dirty="0" smtClean="0"/>
              <a:t> 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4282" y="3714752"/>
            <a:ext cx="6172200" cy="1371600"/>
          </a:xfrm>
        </p:spPr>
        <p:txBody>
          <a:bodyPr/>
          <a:lstStyle/>
          <a:p>
            <a:pPr algn="r"/>
            <a:r>
              <a:rPr lang="cs-CZ" dirty="0" smtClean="0"/>
              <a:t>Štěpánka Dejdarová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Basic </a:t>
            </a:r>
            <a:r>
              <a:rPr lang="cs-CZ" sz="3600" dirty="0" err="1" smtClean="0"/>
              <a:t>Informations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en-US" dirty="0" smtClean="0"/>
              <a:t>cultural and religious celebration held on 17</a:t>
            </a:r>
            <a:r>
              <a:rPr lang="cs-CZ" dirty="0" err="1" smtClean="0"/>
              <a:t>th</a:t>
            </a:r>
            <a:r>
              <a:rPr lang="en-US" dirty="0" smtClean="0"/>
              <a:t> March, the traditional death date of </a:t>
            </a:r>
            <a:r>
              <a:rPr lang="cs-CZ" dirty="0" err="1" smtClean="0"/>
              <a:t>Saint</a:t>
            </a:r>
            <a:r>
              <a:rPr lang="cs-CZ" dirty="0" smtClean="0"/>
              <a:t> </a:t>
            </a:r>
            <a:r>
              <a:rPr lang="cs-CZ" dirty="0" err="1" smtClean="0"/>
              <a:t>Patrick</a:t>
            </a:r>
            <a:r>
              <a:rPr lang="cs-CZ" dirty="0" smtClean="0"/>
              <a:t>, </a:t>
            </a:r>
            <a:r>
              <a:rPr lang="en-US" dirty="0" smtClean="0"/>
              <a:t>the foremost </a:t>
            </a:r>
            <a:r>
              <a:rPr lang="cs-CZ" dirty="0" smtClean="0"/>
              <a:t>patron </a:t>
            </a:r>
            <a:r>
              <a:rPr lang="cs-CZ" dirty="0" err="1" smtClean="0"/>
              <a:t>saint</a:t>
            </a:r>
            <a:r>
              <a:rPr lang="en-US" dirty="0" smtClean="0"/>
              <a:t> of </a:t>
            </a:r>
            <a:r>
              <a:rPr lang="cs-CZ" dirty="0" err="1" smtClean="0"/>
              <a:t>Ireland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made</a:t>
            </a:r>
            <a:r>
              <a:rPr lang="cs-CZ" dirty="0" smtClean="0"/>
              <a:t> in the </a:t>
            </a:r>
            <a:r>
              <a:rPr lang="cs-CZ" dirty="0" err="1" smtClean="0"/>
              <a:t>early</a:t>
            </a:r>
            <a:r>
              <a:rPr lang="cs-CZ" dirty="0" smtClean="0"/>
              <a:t> 17th </a:t>
            </a:r>
            <a:r>
              <a:rPr lang="cs-CZ" dirty="0" err="1" smtClean="0"/>
              <a:t>century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Irish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celebrate</a:t>
            </a:r>
            <a:r>
              <a:rPr lang="cs-CZ" dirty="0" smtClean="0"/>
              <a:t> </a:t>
            </a:r>
            <a:r>
              <a:rPr lang="cs-CZ" dirty="0" err="1" smtClean="0"/>
              <a:t>Saint</a:t>
            </a:r>
            <a:r>
              <a:rPr lang="cs-CZ" dirty="0" smtClean="0"/>
              <a:t> </a:t>
            </a:r>
            <a:r>
              <a:rPr lang="cs-CZ" dirty="0" err="1" smtClean="0"/>
              <a:t>Patrick</a:t>
            </a:r>
            <a:r>
              <a:rPr lang="cs-CZ" dirty="0" smtClean="0"/>
              <a:t> </a:t>
            </a:r>
            <a:r>
              <a:rPr lang="cs-CZ" dirty="0" err="1" smtClean="0"/>
              <a:t>because</a:t>
            </a:r>
            <a:r>
              <a:rPr lang="cs-CZ" dirty="0" smtClean="0"/>
              <a:t> he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probably</a:t>
            </a:r>
            <a:r>
              <a:rPr lang="cs-CZ" dirty="0" smtClean="0"/>
              <a:t> the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,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brought</a:t>
            </a:r>
            <a:r>
              <a:rPr lang="cs-CZ" dirty="0" smtClean="0"/>
              <a:t> </a:t>
            </a:r>
            <a:r>
              <a:rPr lang="cs-CZ" dirty="0" err="1" smtClean="0"/>
              <a:t>christianity</a:t>
            </a:r>
            <a:r>
              <a:rPr lang="cs-CZ" dirty="0" smtClean="0"/>
              <a:t> to </a:t>
            </a:r>
            <a:r>
              <a:rPr lang="cs-CZ" dirty="0" err="1" smtClean="0"/>
              <a:t>Ireland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2050" name="Picture 2" descr="A stained glass window depicts Saint Patrick dressed in a green robe with a halo about his head, holding a sham rock in his right hand and a staff in his left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3714752"/>
            <a:ext cx="2000264" cy="2933723"/>
          </a:xfrm>
          <a:prstGeom prst="rect">
            <a:avLst/>
          </a:prstGeom>
          <a:noFill/>
        </p:spPr>
      </p:pic>
      <p:pic>
        <p:nvPicPr>
          <p:cNvPr id="2052" name="Picture 4" descr="Image result for saint patrick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429132"/>
            <a:ext cx="5510182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err="1" smtClean="0"/>
              <a:t>Traditions</a:t>
            </a:r>
            <a:r>
              <a:rPr lang="cs-CZ" sz="3600" dirty="0" smtClean="0"/>
              <a:t>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Irish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go </a:t>
            </a:r>
            <a:r>
              <a:rPr lang="cs-CZ" dirty="0" err="1" smtClean="0"/>
              <a:t>usually</a:t>
            </a:r>
            <a:r>
              <a:rPr lang="cs-CZ" dirty="0" smtClean="0"/>
              <a:t> to the </a:t>
            </a:r>
            <a:r>
              <a:rPr lang="cs-CZ" dirty="0" err="1" smtClean="0"/>
              <a:t>church</a:t>
            </a:r>
            <a:r>
              <a:rPr lang="cs-CZ" dirty="0" smtClean="0"/>
              <a:t> in the </a:t>
            </a:r>
            <a:r>
              <a:rPr lang="cs-CZ" dirty="0" err="1" smtClean="0"/>
              <a:t>morning</a:t>
            </a:r>
            <a:r>
              <a:rPr lang="cs-CZ" dirty="0" smtClean="0"/>
              <a:t> and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celebrate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in the </a:t>
            </a:r>
            <a:r>
              <a:rPr lang="cs-CZ" dirty="0" err="1" smtClean="0"/>
              <a:t>afternoon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celebrate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by a </a:t>
            </a:r>
            <a:r>
              <a:rPr lang="cs-CZ" dirty="0" err="1" smtClean="0"/>
              <a:t>big</a:t>
            </a:r>
            <a:r>
              <a:rPr lang="cs-CZ" dirty="0" smtClean="0"/>
              <a:t> </a:t>
            </a:r>
            <a:r>
              <a:rPr lang="cs-CZ" dirty="0" err="1" smtClean="0"/>
              <a:t>parade</a:t>
            </a:r>
            <a:r>
              <a:rPr lang="cs-CZ" dirty="0" smtClean="0"/>
              <a:t>, </a:t>
            </a:r>
            <a:r>
              <a:rPr lang="cs-CZ" dirty="0" err="1" smtClean="0"/>
              <a:t>wearing</a:t>
            </a:r>
            <a:r>
              <a:rPr lang="cs-CZ" dirty="0" smtClean="0"/>
              <a:t> green and </a:t>
            </a:r>
            <a:r>
              <a:rPr lang="cs-CZ" dirty="0" err="1" smtClean="0"/>
              <a:t>enjoying</a:t>
            </a:r>
            <a:r>
              <a:rPr lang="cs-CZ" dirty="0" smtClean="0"/>
              <a:t> the time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family</a:t>
            </a:r>
            <a:r>
              <a:rPr lang="cs-CZ" dirty="0" smtClean="0"/>
              <a:t> and </a:t>
            </a:r>
            <a:r>
              <a:rPr lang="cs-CZ" dirty="0" err="1" smtClean="0"/>
              <a:t>friends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Alcohol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kind</a:t>
            </a:r>
            <a:r>
              <a:rPr lang="cs-CZ" dirty="0" smtClean="0"/>
              <a:t> of „</a:t>
            </a:r>
            <a:r>
              <a:rPr lang="cs-CZ" dirty="0" err="1" smtClean="0"/>
              <a:t>important</a:t>
            </a:r>
            <a:r>
              <a:rPr lang="cs-CZ" dirty="0" smtClean="0"/>
              <a:t>“ </a:t>
            </a:r>
            <a:r>
              <a:rPr lang="cs-CZ" dirty="0" err="1" smtClean="0"/>
              <a:t>thing</a:t>
            </a:r>
            <a:r>
              <a:rPr lang="cs-CZ" dirty="0" smtClean="0"/>
              <a:t> for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untill</a:t>
            </a:r>
            <a:r>
              <a:rPr lang="cs-CZ" dirty="0" smtClean="0"/>
              <a:t> 1970‘s , the </a:t>
            </a:r>
            <a:r>
              <a:rPr lang="cs-CZ" dirty="0" err="1" smtClean="0"/>
              <a:t>pubs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closed</a:t>
            </a:r>
            <a:r>
              <a:rPr lang="cs-CZ" dirty="0" smtClean="0"/>
              <a:t>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seemed</a:t>
            </a:r>
            <a:r>
              <a:rPr lang="cs-CZ" dirty="0" smtClean="0"/>
              <a:t> as a </a:t>
            </a:r>
            <a:r>
              <a:rPr lang="cs-CZ" dirty="0" err="1" smtClean="0"/>
              <a:t>religious</a:t>
            </a:r>
            <a:r>
              <a:rPr lang="cs-CZ" dirty="0" smtClean="0"/>
              <a:t> </a:t>
            </a:r>
            <a:r>
              <a:rPr lang="cs-CZ" dirty="0" err="1" smtClean="0"/>
              <a:t>celebration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err="1" smtClean="0"/>
              <a:t>Interesting</a:t>
            </a:r>
            <a:r>
              <a:rPr lang="cs-CZ" sz="3600" dirty="0" smtClean="0"/>
              <a:t> </a:t>
            </a:r>
            <a:r>
              <a:rPr lang="cs-CZ" sz="3600" dirty="0" err="1" smtClean="0"/>
              <a:t>Facts</a:t>
            </a:r>
            <a:r>
              <a:rPr lang="cs-CZ" sz="3600" dirty="0" smtClean="0"/>
              <a:t>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The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parade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actually</a:t>
            </a:r>
            <a:r>
              <a:rPr lang="cs-CZ" dirty="0" smtClean="0"/>
              <a:t> </a:t>
            </a:r>
            <a:r>
              <a:rPr lang="cs-CZ" dirty="0" err="1" smtClean="0"/>
              <a:t>held</a:t>
            </a:r>
            <a:r>
              <a:rPr lang="cs-CZ" dirty="0" smtClean="0"/>
              <a:t> in Boston, The </a:t>
            </a:r>
            <a:r>
              <a:rPr lang="cs-CZ" dirty="0" err="1" smtClean="0"/>
              <a:t>United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r>
              <a:rPr lang="cs-CZ" dirty="0" smtClean="0"/>
              <a:t> of </a:t>
            </a:r>
            <a:r>
              <a:rPr lang="cs-CZ" dirty="0" err="1" smtClean="0"/>
              <a:t>America</a:t>
            </a:r>
            <a:r>
              <a:rPr lang="cs-CZ" dirty="0" smtClean="0"/>
              <a:t> in 1737. </a:t>
            </a:r>
          </a:p>
          <a:p>
            <a:r>
              <a:rPr lang="en-US" dirty="0" smtClean="0"/>
              <a:t>Shamrocks are the national flower/emblem of Ireland.</a:t>
            </a:r>
            <a:r>
              <a:rPr lang="cs-CZ" dirty="0" smtClean="0"/>
              <a:t> </a:t>
            </a:r>
          </a:p>
          <a:p>
            <a:r>
              <a:rPr lang="en-US" dirty="0" smtClean="0"/>
              <a:t>The real St. Patrick wasn’t Irish. He was born in </a:t>
            </a:r>
            <a:r>
              <a:rPr lang="cs-CZ" dirty="0" smtClean="0"/>
              <a:t>The Great </a:t>
            </a:r>
            <a:r>
              <a:rPr lang="en-US" dirty="0" smtClean="0"/>
              <a:t>Britain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4" name="Picture 4" descr="Image result for saint patrick d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071942"/>
            <a:ext cx="3857652" cy="2571768"/>
          </a:xfrm>
          <a:prstGeom prst="rect">
            <a:avLst/>
          </a:prstGeom>
          <a:noFill/>
        </p:spPr>
      </p:pic>
      <p:pic>
        <p:nvPicPr>
          <p:cNvPr id="16386" name="Picture 2" descr="Image result for saint patrick d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4000504"/>
            <a:ext cx="3786214" cy="2581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dirty="0" err="1" smtClean="0"/>
              <a:t>Here</a:t>
            </a:r>
            <a:r>
              <a:rPr lang="cs-CZ" sz="2800" dirty="0" smtClean="0"/>
              <a:t> are </a:t>
            </a:r>
            <a:r>
              <a:rPr lang="cs-CZ" sz="2800" dirty="0" err="1" smtClean="0"/>
              <a:t>some</a:t>
            </a:r>
            <a:r>
              <a:rPr lang="cs-CZ" sz="2800" dirty="0" smtClean="0"/>
              <a:t> </a:t>
            </a:r>
            <a:r>
              <a:rPr lang="cs-CZ" sz="2800" dirty="0" err="1" smtClean="0"/>
              <a:t>videos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I </a:t>
            </a:r>
            <a:r>
              <a:rPr lang="cs-CZ" sz="2800" dirty="0" err="1" smtClean="0"/>
              <a:t>personally</a:t>
            </a:r>
            <a:r>
              <a:rPr lang="cs-CZ" sz="2800" dirty="0" smtClean="0"/>
              <a:t> </a:t>
            </a:r>
            <a:r>
              <a:rPr lang="cs-CZ" sz="2800" dirty="0" err="1" smtClean="0"/>
              <a:t>find</a:t>
            </a:r>
            <a:r>
              <a:rPr lang="cs-CZ" sz="2800" dirty="0" smtClean="0"/>
              <a:t> </a:t>
            </a:r>
            <a:r>
              <a:rPr lang="cs-CZ" sz="2800" dirty="0" err="1" smtClean="0"/>
              <a:t>interesting</a:t>
            </a:r>
            <a:r>
              <a:rPr lang="cs-CZ" sz="2800" dirty="0" smtClean="0"/>
              <a:t>, I </a:t>
            </a:r>
            <a:r>
              <a:rPr lang="cs-CZ" sz="2800" dirty="0" err="1" smtClean="0"/>
              <a:t>hope</a:t>
            </a:r>
            <a:r>
              <a:rPr lang="cs-CZ" sz="2800" dirty="0" smtClean="0"/>
              <a:t> </a:t>
            </a:r>
            <a:r>
              <a:rPr lang="cs-CZ" sz="2800" dirty="0" err="1" smtClean="0"/>
              <a:t>you</a:t>
            </a:r>
            <a:r>
              <a:rPr lang="cs-CZ" sz="2800" dirty="0" smtClean="0"/>
              <a:t>‘</a:t>
            </a:r>
            <a:r>
              <a:rPr lang="cs-CZ" sz="2800" dirty="0" err="1" smtClean="0"/>
              <a:t>ll</a:t>
            </a:r>
            <a:r>
              <a:rPr lang="cs-CZ" sz="2800" dirty="0" smtClean="0"/>
              <a:t> </a:t>
            </a:r>
            <a:r>
              <a:rPr lang="cs-CZ" sz="2800" dirty="0" err="1" smtClean="0"/>
              <a:t>like</a:t>
            </a:r>
            <a:r>
              <a:rPr lang="cs-CZ" sz="2800" dirty="0" smtClean="0"/>
              <a:t> </a:t>
            </a:r>
            <a:r>
              <a:rPr lang="cs-CZ" sz="2800" dirty="0" err="1" smtClean="0"/>
              <a:t>them</a:t>
            </a:r>
            <a:r>
              <a:rPr lang="cs-CZ" sz="2800" dirty="0" smtClean="0"/>
              <a:t> as </a:t>
            </a:r>
            <a:r>
              <a:rPr lang="cs-CZ" sz="2800" dirty="0" err="1" smtClean="0"/>
              <a:t>well</a:t>
            </a:r>
            <a:r>
              <a:rPr lang="cs-CZ" sz="2800" dirty="0" smtClean="0"/>
              <a:t>.</a:t>
            </a:r>
          </a:p>
          <a:p>
            <a:endParaRPr lang="cs-CZ" dirty="0" smtClean="0"/>
          </a:p>
          <a:p>
            <a:r>
              <a:rPr lang="cs-CZ" dirty="0" smtClean="0">
                <a:hlinkClick r:id="rId2"/>
              </a:rPr>
              <a:t>https://youtu.be/DgnLsfqIzTE</a:t>
            </a:r>
            <a:r>
              <a:rPr lang="cs-CZ" dirty="0" smtClean="0"/>
              <a:t> </a:t>
            </a:r>
          </a:p>
          <a:p>
            <a:r>
              <a:rPr lang="cs-CZ" dirty="0" smtClean="0">
                <a:hlinkClick r:id="rId3"/>
              </a:rPr>
              <a:t>https://youtu.be/mfrwReAi-3k</a:t>
            </a: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43108" y="2214554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cs-CZ" sz="4000" b="0" dirty="0" err="1" smtClean="0"/>
              <a:t>Thank</a:t>
            </a:r>
            <a:r>
              <a:rPr lang="cs-CZ" sz="4000" b="0" dirty="0" smtClean="0"/>
              <a:t> </a:t>
            </a:r>
            <a:r>
              <a:rPr lang="cs-CZ" sz="4000" b="0" dirty="0" err="1" smtClean="0"/>
              <a:t>you</a:t>
            </a:r>
            <a:r>
              <a:rPr lang="cs-CZ" sz="4000" b="0" dirty="0" smtClean="0"/>
              <a:t> For your </a:t>
            </a:r>
            <a:r>
              <a:rPr lang="cs-CZ" sz="4000" b="0" dirty="0" err="1" smtClean="0"/>
              <a:t>Attention</a:t>
            </a:r>
            <a:r>
              <a:rPr lang="cs-CZ" sz="4000" b="0" dirty="0" smtClean="0"/>
              <a:t>!</a:t>
            </a:r>
            <a:endParaRPr lang="cs-CZ" sz="4000" b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971800" y="4429132"/>
            <a:ext cx="6172200" cy="1371600"/>
          </a:xfrm>
        </p:spPr>
        <p:txBody>
          <a:bodyPr/>
          <a:lstStyle/>
          <a:p>
            <a:r>
              <a:rPr lang="cs-CZ" dirty="0" err="1" smtClean="0"/>
              <a:t>Have</a:t>
            </a:r>
            <a:r>
              <a:rPr lang="cs-CZ" dirty="0" smtClean="0"/>
              <a:t> a nice </a:t>
            </a:r>
            <a:r>
              <a:rPr lang="cs-CZ" dirty="0" err="1" smtClean="0"/>
              <a:t>Saint</a:t>
            </a:r>
            <a:r>
              <a:rPr lang="cs-CZ" dirty="0" smtClean="0"/>
              <a:t> </a:t>
            </a:r>
            <a:r>
              <a:rPr lang="cs-CZ" dirty="0" err="1" smtClean="0"/>
              <a:t>Patrick</a:t>
            </a:r>
            <a:r>
              <a:rPr lang="cs-CZ" dirty="0" smtClean="0"/>
              <a:t>‘s </a:t>
            </a:r>
            <a:r>
              <a:rPr lang="cs-CZ" dirty="0" err="1" smtClean="0"/>
              <a:t>Day</a:t>
            </a:r>
            <a:r>
              <a:rPr lang="cs-CZ" dirty="0" smtClean="0"/>
              <a:t>!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176</Words>
  <Application>Microsoft Office PowerPoint</Application>
  <PresentationFormat>Předvádění na obrazovce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Century Schoolbook</vt:lpstr>
      <vt:lpstr>Wingdings</vt:lpstr>
      <vt:lpstr>Wingdings 2</vt:lpstr>
      <vt:lpstr>Arkýř</vt:lpstr>
      <vt:lpstr>Saint Patrick‘s Day </vt:lpstr>
      <vt:lpstr>Basic Informations</vt:lpstr>
      <vt:lpstr>Traditions </vt:lpstr>
      <vt:lpstr>Interesting Facts </vt:lpstr>
      <vt:lpstr>Prezentace aplikace PowerPoint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Saint Patrick‘s Day</dc:title>
  <dc:creator>Stepa</dc:creator>
  <cp:lastModifiedBy>Gabi</cp:lastModifiedBy>
  <cp:revision>6</cp:revision>
  <dcterms:created xsi:type="dcterms:W3CDTF">2020-03-14T10:40:46Z</dcterms:created>
  <dcterms:modified xsi:type="dcterms:W3CDTF">2020-03-17T11:00:13Z</dcterms:modified>
</cp:coreProperties>
</file>